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Nobil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lexandria" panose="020B0604020202020204" charset="-78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95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952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Использование Электронных образовательных ресурсов в подготовке к ГИА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82357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Электронные образовательные ресурсы, такие как ФГИС "Моя школа" и "Сферум", открывают новые возможности для подготовки к ГИА. Эти платформы обеспечивают доступ к проверенному контенту, интерактивным инструментам и персонализированным рекомендациям.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91014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91776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893243"/>
            <a:ext cx="330196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dirty="0" smtClean="0"/>
              <a:t>Косарева В.В.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4860"/>
            <a:ext cx="95384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Цифровая образовательная среда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106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ФГИС "Моя школа"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91758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Федеральная государственная информационная система, созданная Министерством просвещения России в 2023 году.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8453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Единая платформа для учеников, учителей и родителей.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689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Цель: повышение качества и доступности образования.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010614"/>
            <a:ext cx="37061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Основные характеристики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359175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Централизованный доступ к образовательным материалам.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3968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Инструменты для тестирования и оценки знаний.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83905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Персонализированные рекомендации по обучению.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254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Возможности ФГИС "Моя школа"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34791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305413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Образовательный контент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4150162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Библиотека проверенного образовательного контента.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3054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5"/>
          <p:cNvSpPr/>
          <p:nvPr/>
        </p:nvSpPr>
        <p:spPr>
          <a:xfrm>
            <a:off x="10908983" y="325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795832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60837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612624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6083737"/>
            <a:ext cx="3331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Система оценки знаний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57415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Система тестирования и оценки знаний.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Платформа "Сферум": Коммуникация и обучение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Интеграция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38563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Интегрирована с ФГИС "Моя школа".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Коммуникация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Возможности видеоконференций и онлайн-консультаций.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Безопасность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Безопасная коммуникация участников образовательного процесса.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Инструменты подготовки к ГИА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Банк заданий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Банк тестовых заданий по всем предметам.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Тренажеры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Интерактивные тренажеры.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Видеоуроки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Видеоуроки от лучших преподавателей.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699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Преимущества электронных ресурсов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7471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268504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Доступность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2474714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25904" y="3268504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Темп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2474714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8138" y="3268504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Обратная связь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4303276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93790" y="5097066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Экономия времени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793790" y="606087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Электронные ресурсы обеспечивают круглосуточный доступ к материалам. Обучение в индивидуальном темпе. Моментальная обратная связь. Экономия времени на подготовку.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83548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Регистрация и начало работы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7402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Авторизация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27402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Через Госуслуги (ЕСИА)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Доступ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44155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Бесплатный для учеников и учителей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C3DF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91693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Поддержка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40481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Техническая поддержка платформ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633" y="733544"/>
            <a:ext cx="5159454" cy="644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Заключение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8633" y="179105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1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6766203" y="2729984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Будущее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8633" y="3176230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Цифровые ресурсы - будущее образования.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3181" y="179105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2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770751" y="2729984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Комплексность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3181" y="3176230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Комплексный подход к подготовке к ГИА.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10907" y="4558546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3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8768477" y="5497473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Alexandria" pitchFamily="34" charset="0"/>
                <a:ea typeface="Alexandria" pitchFamily="34" charset="-122"/>
                <a:cs typeface="Alexandria" pitchFamily="34" charset="-120"/>
              </a:rPr>
              <a:t>Персонализация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210907" y="5943719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Персонализация и доступность образования.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08633" y="6835973"/>
            <a:ext cx="7699534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Эти ресурсы повышают качество подготовки к экзаменам. Они обеспечивают комплексный подход и персонализацию обучения.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282</Words>
  <Application>Microsoft Office PowerPoint</Application>
  <PresentationFormat>Произвольный</PresentationFormat>
  <Paragraphs>66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Nobile</vt:lpstr>
      <vt:lpstr>Calibri</vt:lpstr>
      <vt:lpstr>Arial</vt:lpstr>
      <vt:lpstr>Alexandria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1</cp:lastModifiedBy>
  <cp:revision>6</cp:revision>
  <dcterms:created xsi:type="dcterms:W3CDTF">2025-03-31T06:37:38Z</dcterms:created>
  <dcterms:modified xsi:type="dcterms:W3CDTF">2025-04-10T03:10:33Z</dcterms:modified>
</cp:coreProperties>
</file>